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57" r:id="rId3"/>
    <p:sldId id="258" r:id="rId4"/>
    <p:sldId id="259" r:id="rId5"/>
    <p:sldId id="260" r:id="rId6"/>
    <p:sldId id="267" r:id="rId7"/>
    <p:sldId id="261" r:id="rId8"/>
    <p:sldId id="262" r:id="rId9"/>
    <p:sldId id="263" r:id="rId10"/>
    <p:sldId id="264" r:id="rId11"/>
    <p:sldId id="265" r:id="rId12"/>
    <p:sldId id="266"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93" d="100"/>
          <a:sy n="93" d="100"/>
        </p:scale>
        <p:origin x="-78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69EEF6-9C11-B542-BA27-6BF97AB7EB09}" type="datetimeFigureOut">
              <a:rPr lang="en-US" smtClean="0"/>
              <a:t>7/24/14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9E749-EC01-7940-AD51-4A85F4A30D6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9EEF6-9C11-B542-BA27-6BF97AB7EB09}" type="datetimeFigureOut">
              <a:rPr lang="en-US" smtClean="0"/>
              <a:t>7/24/14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9E749-EC01-7940-AD51-4A85F4A30D6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9EEF6-9C11-B542-BA27-6BF97AB7EB09}" type="datetimeFigureOut">
              <a:rPr lang="en-US" smtClean="0"/>
              <a:t>7/24/14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9E749-EC01-7940-AD51-4A85F4A30D6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9EEF6-9C11-B542-BA27-6BF97AB7EB09}" type="datetimeFigureOut">
              <a:rPr lang="en-US" smtClean="0"/>
              <a:t>7/24/14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9E749-EC01-7940-AD51-4A85F4A30D6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69EEF6-9C11-B542-BA27-6BF97AB7EB09}" type="datetimeFigureOut">
              <a:rPr lang="en-US" smtClean="0"/>
              <a:t>7/24/14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9E749-EC01-7940-AD51-4A85F4A30D6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69EEF6-9C11-B542-BA27-6BF97AB7EB09}" type="datetimeFigureOut">
              <a:rPr lang="en-US" smtClean="0"/>
              <a:t>7/24/14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B9E749-EC01-7940-AD51-4A85F4A30D6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69EEF6-9C11-B542-BA27-6BF97AB7EB09}" type="datetimeFigureOut">
              <a:rPr lang="en-US" smtClean="0"/>
              <a:t>7/24/14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B9E749-EC01-7940-AD51-4A85F4A30D6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69EEF6-9C11-B542-BA27-6BF97AB7EB09}" type="datetimeFigureOut">
              <a:rPr lang="en-US" smtClean="0"/>
              <a:t>7/24/14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B9E749-EC01-7940-AD51-4A85F4A30D6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9EEF6-9C11-B542-BA27-6BF97AB7EB09}" type="datetimeFigureOut">
              <a:rPr lang="en-US" smtClean="0"/>
              <a:t>7/24/14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B9E749-EC01-7940-AD51-4A85F4A30D6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69EEF6-9C11-B542-BA27-6BF97AB7EB09}" type="datetimeFigureOut">
              <a:rPr lang="en-US" smtClean="0"/>
              <a:t>7/24/14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B9E749-EC01-7940-AD51-4A85F4A30D6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69EEF6-9C11-B542-BA27-6BF97AB7EB09}" type="datetimeFigureOut">
              <a:rPr lang="en-US" smtClean="0"/>
              <a:t>7/24/14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B9E749-EC01-7940-AD51-4A85F4A30D6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9EEF6-9C11-B542-BA27-6BF97AB7EB09}" type="datetimeFigureOut">
              <a:rPr lang="en-US" smtClean="0"/>
              <a:t>7/24/14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B9E749-EC01-7940-AD51-4A85F4A30D6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Homeless in the Panhandle</a:t>
            </a:r>
            <a:endParaRPr lang="en-US" dirty="0"/>
          </a:p>
        </p:txBody>
      </p:sp>
      <p:sp>
        <p:nvSpPr>
          <p:cNvPr id="3" name="Subtitle 2"/>
          <p:cNvSpPr>
            <a:spLocks noGrp="1"/>
          </p:cNvSpPr>
          <p:nvPr>
            <p:ph type="subTitle" idx="1"/>
          </p:nvPr>
        </p:nvSpPr>
        <p:spPr/>
        <p:txBody>
          <a:bodyPr/>
          <a:lstStyle/>
          <a:p>
            <a:r>
              <a:rPr lang="en-US" dirty="0" smtClean="0"/>
              <a:t>Faith Community Coalition</a:t>
            </a:r>
          </a:p>
          <a:p>
            <a:r>
              <a:rPr lang="en-US" dirty="0" smtClean="0"/>
              <a:t>For The Homeless</a:t>
            </a:r>
          </a:p>
          <a:p>
            <a:r>
              <a:rPr lang="en-US" dirty="0" smtClean="0"/>
              <a:t>Martinsburg, WV</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a:t>
            </a:r>
            <a:endParaRPr lang="en-US" dirty="0"/>
          </a:p>
        </p:txBody>
      </p:sp>
      <p:sp>
        <p:nvSpPr>
          <p:cNvPr id="3" name="Content Placeholder 2"/>
          <p:cNvSpPr>
            <a:spLocks noGrp="1"/>
          </p:cNvSpPr>
          <p:nvPr>
            <p:ph idx="1"/>
          </p:nvPr>
        </p:nvSpPr>
        <p:spPr/>
        <p:txBody>
          <a:bodyPr/>
          <a:lstStyle/>
          <a:p>
            <a:r>
              <a:rPr lang="en-US" dirty="0" smtClean="0"/>
              <a:t>Catholic Charities- fiscal agent </a:t>
            </a:r>
          </a:p>
          <a:p>
            <a:r>
              <a:rPr lang="en-US" dirty="0" smtClean="0"/>
              <a:t>WV Coalition to End Homelessness</a:t>
            </a:r>
          </a:p>
          <a:p>
            <a:r>
              <a:rPr lang="en-US" dirty="0" smtClean="0"/>
              <a:t>Path Program (Projects for Assistance in Transition from Homelessness)</a:t>
            </a:r>
          </a:p>
          <a:p>
            <a:pPr lvl="1"/>
            <a:r>
              <a:rPr lang="en-US" dirty="0" smtClean="0"/>
              <a:t>Focusing on most vulnerable</a:t>
            </a:r>
          </a:p>
          <a:p>
            <a:pPr lvl="1"/>
            <a:r>
              <a:rPr lang="en-US" dirty="0" smtClean="0"/>
              <a:t>Focusing on rapid re-housing</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You Can Help</a:t>
            </a:r>
            <a:endParaRPr lang="en-US" dirty="0"/>
          </a:p>
        </p:txBody>
      </p:sp>
      <p:sp>
        <p:nvSpPr>
          <p:cNvPr id="3" name="Content Placeholder 2"/>
          <p:cNvSpPr>
            <a:spLocks noGrp="1"/>
          </p:cNvSpPr>
          <p:nvPr>
            <p:ph idx="1"/>
          </p:nvPr>
        </p:nvSpPr>
        <p:spPr/>
        <p:txBody>
          <a:bodyPr/>
          <a:lstStyle/>
          <a:p>
            <a:r>
              <a:rPr lang="en-US" dirty="0" smtClean="0"/>
              <a:t>Come to one FCCH meeting and take an update back to your faith community</a:t>
            </a:r>
          </a:p>
          <a:p>
            <a:r>
              <a:rPr lang="en-US" dirty="0" smtClean="0"/>
              <a:t>Drag one sleeping bag out of your basement or garage and donate</a:t>
            </a:r>
          </a:p>
          <a:p>
            <a:r>
              <a:rPr lang="en-US" dirty="0" smtClean="0"/>
              <a:t>Buy one extra bag of socks or underwear next time you shop and donate to clothing closet</a:t>
            </a:r>
          </a:p>
          <a:p>
            <a:r>
              <a:rPr lang="en-US" dirty="0" smtClean="0"/>
              <a:t>Clean out your pantry and make one pot of food to share</a:t>
            </a:r>
          </a:p>
          <a:p>
            <a:pPr>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Us</a:t>
            </a:r>
            <a:endParaRPr lang="en-US" dirty="0"/>
          </a:p>
        </p:txBody>
      </p:sp>
      <p:sp>
        <p:nvSpPr>
          <p:cNvPr id="3" name="Content Placeholder 2"/>
          <p:cNvSpPr>
            <a:spLocks noGrp="1"/>
          </p:cNvSpPr>
          <p:nvPr>
            <p:ph idx="1"/>
          </p:nvPr>
        </p:nvSpPr>
        <p:spPr/>
        <p:txBody>
          <a:bodyPr>
            <a:normAutofit/>
          </a:bodyPr>
          <a:lstStyle/>
          <a:p>
            <a:r>
              <a:rPr lang="en-US" dirty="0" smtClean="0"/>
              <a:t>Elizabeth Granzow 301-514-7870</a:t>
            </a:r>
          </a:p>
          <a:p>
            <a:r>
              <a:rPr lang="en-US" dirty="0" smtClean="0"/>
              <a:t>Marie </a:t>
            </a:r>
            <a:r>
              <a:rPr lang="en-US" dirty="0" err="1" smtClean="0"/>
              <a:t>Keegin</a:t>
            </a:r>
            <a:r>
              <a:rPr lang="en-US" dirty="0" smtClean="0"/>
              <a:t> 240-405-6794</a:t>
            </a:r>
          </a:p>
          <a:p>
            <a:pPr>
              <a:buNone/>
            </a:pPr>
            <a:endParaRPr lang="en-US" dirty="0"/>
          </a:p>
          <a:p>
            <a:endParaRPr lang="en-US" dirty="0" smtClean="0"/>
          </a:p>
        </p:txBody>
      </p:sp>
      <p:pic>
        <p:nvPicPr>
          <p:cNvPr id="4" name="Picture 3" descr="homeless sign.png"/>
          <p:cNvPicPr>
            <a:picLocks noChangeAspect="1"/>
          </p:cNvPicPr>
          <p:nvPr/>
        </p:nvPicPr>
        <p:blipFill>
          <a:blip r:embed="rId2"/>
          <a:stretch>
            <a:fillRect/>
          </a:stretch>
        </p:blipFill>
        <p:spPr>
          <a:xfrm>
            <a:off x="1866900" y="3061367"/>
            <a:ext cx="5410200" cy="332873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home???</a:t>
            </a:r>
            <a:endParaRPr lang="en-US" dirty="0"/>
          </a:p>
        </p:txBody>
      </p:sp>
      <p:pic>
        <p:nvPicPr>
          <p:cNvPr id="4" name="Content Placeholder 3" descr="portable home pic.png"/>
          <p:cNvPicPr>
            <a:picLocks noGrp="1" noChangeAspect="1"/>
          </p:cNvPicPr>
          <p:nvPr>
            <p:ph idx="1"/>
          </p:nvPr>
        </p:nvPicPr>
        <p:blipFill>
          <a:blip r:embed="rId2"/>
          <a:srcRect l="-3468" r="-3468"/>
          <a:stretch>
            <a:fillRect/>
          </a:stretch>
        </p:blipFill>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Losing Your Home means</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*Loss of your possessions</a:t>
            </a:r>
          </a:p>
          <a:p>
            <a:pPr>
              <a:buNone/>
            </a:pPr>
            <a:endParaRPr lang="en-US" dirty="0" smtClean="0"/>
          </a:p>
          <a:p>
            <a:pPr>
              <a:buNone/>
            </a:pPr>
            <a:r>
              <a:rPr lang="en-US" dirty="0" smtClean="0"/>
              <a:t>*Loss of your dignity</a:t>
            </a:r>
          </a:p>
          <a:p>
            <a:pPr>
              <a:buNone/>
            </a:pPr>
            <a:endParaRPr lang="en-US" dirty="0" smtClean="0"/>
          </a:p>
          <a:p>
            <a:pPr>
              <a:buNone/>
            </a:pPr>
            <a:r>
              <a:rPr lang="en-US" dirty="0" smtClean="0"/>
              <a:t>*Loss of your safety</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 here in Martinsburg</a:t>
            </a:r>
            <a:endParaRPr lang="en-US" dirty="0"/>
          </a:p>
        </p:txBody>
      </p:sp>
      <p:pic>
        <p:nvPicPr>
          <p:cNvPr id="4" name="Content Placeholder 3" descr="photo-8.jpg"/>
          <p:cNvPicPr>
            <a:picLocks noGrp="1" noChangeAspect="1"/>
          </p:cNvPicPr>
          <p:nvPr>
            <p:ph idx="1"/>
          </p:nvPr>
        </p:nvPicPr>
        <p:blipFill>
          <a:blip r:embed="rId2"/>
          <a:srcRect l="-18187" r="-18187"/>
          <a:stretch>
            <a:fillRect/>
          </a:stretch>
        </p:blipFill>
        <p:spPr>
          <a:xfrm rot="5400000">
            <a:off x="457200" y="2126456"/>
            <a:ext cx="8229600" cy="4525963"/>
          </a:xfr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Numbers</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*According to the Census Bureau, Martinsburg has 28% of the population living below the federal poverty line.</a:t>
            </a:r>
          </a:p>
          <a:p>
            <a:pPr>
              <a:buNone/>
            </a:pPr>
            <a:endParaRPr lang="en-US" dirty="0" smtClean="0"/>
          </a:p>
          <a:p>
            <a:pPr>
              <a:buNone/>
            </a:pPr>
            <a:r>
              <a:rPr lang="en-US" dirty="0" smtClean="0"/>
              <a:t>    *The 2014 Point in Time Survey identified several hundred people living homeless, which often doesn’t count those who are couch surfing or staying in temporary housing that can and does change.</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Homeless Families</a:t>
            </a:r>
            <a:endParaRPr lang="en-US" dirty="0"/>
          </a:p>
        </p:txBody>
      </p:sp>
      <p:pic>
        <p:nvPicPr>
          <p:cNvPr id="4" name="Content Placeholder 3" descr="homeless kids.png"/>
          <p:cNvPicPr>
            <a:picLocks noGrp="1" noChangeAspect="1"/>
          </p:cNvPicPr>
          <p:nvPr>
            <p:ph idx="1"/>
          </p:nvPr>
        </p:nvPicPr>
        <p:blipFill>
          <a:blip r:embed="rId2"/>
          <a:srcRect l="-25217" r="-25217"/>
          <a:stretch>
            <a:fillRect/>
          </a:stretch>
        </p:blipFill>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Homeless Children</a:t>
            </a:r>
            <a:endParaRPr lang="en-US" dirty="0"/>
          </a:p>
        </p:txBody>
      </p:sp>
      <p:sp>
        <p:nvSpPr>
          <p:cNvPr id="3" name="Content Placeholder 2"/>
          <p:cNvSpPr>
            <a:spLocks noGrp="1"/>
          </p:cNvSpPr>
          <p:nvPr>
            <p:ph idx="1"/>
          </p:nvPr>
        </p:nvSpPr>
        <p:spPr/>
        <p:txBody>
          <a:bodyPr/>
          <a:lstStyle/>
          <a:p>
            <a:endParaRPr lang="en-US" dirty="0" smtClean="0"/>
          </a:p>
          <a:p>
            <a:pPr>
              <a:buNone/>
            </a:pPr>
            <a:r>
              <a:rPr lang="en-US" dirty="0" smtClean="0"/>
              <a:t>  *Hungry</a:t>
            </a:r>
          </a:p>
          <a:p>
            <a:pPr>
              <a:buNone/>
            </a:pPr>
            <a:endParaRPr lang="en-US" dirty="0" smtClean="0"/>
          </a:p>
          <a:p>
            <a:pPr>
              <a:buNone/>
            </a:pPr>
            <a:r>
              <a:rPr lang="en-US" dirty="0" smtClean="0"/>
              <a:t>  *Insecure</a:t>
            </a:r>
          </a:p>
          <a:p>
            <a:pPr>
              <a:buNone/>
            </a:pPr>
            <a:endParaRPr lang="en-US" dirty="0" smtClean="0"/>
          </a:p>
          <a:p>
            <a:pPr>
              <a:buNone/>
            </a:pPr>
            <a:r>
              <a:rPr lang="en-US" dirty="0" smtClean="0"/>
              <a:t>  *Studies show significant impact on learning</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We Do???</a:t>
            </a:r>
            <a:endParaRPr lang="en-US" dirty="0"/>
          </a:p>
        </p:txBody>
      </p:sp>
      <p:pic>
        <p:nvPicPr>
          <p:cNvPr id="4" name="Content Placeholder 3" descr="homeless man and dog.png"/>
          <p:cNvPicPr>
            <a:picLocks noGrp="1" noChangeAspect="1"/>
          </p:cNvPicPr>
          <p:nvPr>
            <p:ph idx="1"/>
          </p:nvPr>
        </p:nvPicPr>
        <p:blipFill>
          <a:blip r:embed="rId2"/>
          <a:srcRect l="-2942" r="-2942"/>
          <a:stretch>
            <a:fillRect/>
          </a:stretch>
        </p:blipFill>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Faith Community Coalition for the Homeless</a:t>
            </a:r>
            <a:endParaRPr lang="en-US" dirty="0"/>
          </a:p>
        </p:txBody>
      </p:sp>
      <p:sp>
        <p:nvSpPr>
          <p:cNvPr id="3" name="Content Placeholder 2"/>
          <p:cNvSpPr>
            <a:spLocks noGrp="1"/>
          </p:cNvSpPr>
          <p:nvPr>
            <p:ph idx="1"/>
          </p:nvPr>
        </p:nvSpPr>
        <p:spPr/>
        <p:txBody>
          <a:bodyPr>
            <a:normAutofit lnSpcReduction="10000"/>
          </a:bodyPr>
          <a:lstStyle/>
          <a:p>
            <a:r>
              <a:rPr lang="en-US" dirty="0" smtClean="0"/>
              <a:t>Founded in 2013</a:t>
            </a:r>
          </a:p>
          <a:p>
            <a:r>
              <a:rPr lang="en-US" dirty="0" smtClean="0"/>
              <a:t>Mission:  To educate and engage the community about homelessness, and provide opportunities to serve.</a:t>
            </a:r>
          </a:p>
          <a:p>
            <a:r>
              <a:rPr lang="en-US" dirty="0" smtClean="0"/>
              <a:t>What we do:  Raise funds and donations to provide emergency hotel stays, sleeping bags and camping supplies, food, and referrals/support for those who find themselves homeless.  </a:t>
            </a:r>
          </a:p>
          <a:p>
            <a:pPr>
              <a:buNone/>
            </a:pP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107</TotalTime>
  <Words>292</Words>
  <Application>Microsoft Macintosh PowerPoint</Application>
  <PresentationFormat>On-screen Show (4:3)</PresentationFormat>
  <Paragraphs>44</Paragraphs>
  <Slides>12</Slides>
  <Notes>0</Notes>
  <HiddenSlides>0</HiddenSlides>
  <MMClips>0</MMClips>
  <ScaleCrop>false</ScaleCrop>
  <HeadingPairs>
    <vt:vector size="4" baseType="variant">
      <vt:variant>
        <vt:lpstr>Design Template</vt:lpstr>
      </vt:variant>
      <vt:variant>
        <vt:i4>1</vt:i4>
      </vt:variant>
      <vt:variant>
        <vt:lpstr>Slide Titles</vt:lpstr>
      </vt:variant>
      <vt:variant>
        <vt:i4>12</vt:i4>
      </vt:variant>
    </vt:vector>
  </HeadingPairs>
  <TitlesOfParts>
    <vt:vector size="13" baseType="lpstr">
      <vt:lpstr>Office Theme</vt:lpstr>
      <vt:lpstr>Homeless in the Panhandle</vt:lpstr>
      <vt:lpstr>What is home???</vt:lpstr>
      <vt:lpstr>Losing Your Home means</vt:lpstr>
      <vt:lpstr>Right here in Martinsburg</vt:lpstr>
      <vt:lpstr>The Numbers</vt:lpstr>
      <vt:lpstr>Homeless Families</vt:lpstr>
      <vt:lpstr>Homeless Children</vt:lpstr>
      <vt:lpstr>What Can We Do???</vt:lpstr>
      <vt:lpstr>Faith Community Coalition for the Homeless</vt:lpstr>
      <vt:lpstr>Partners</vt:lpstr>
      <vt:lpstr>How You Can Help</vt:lpstr>
      <vt:lpstr>Call Us</vt:lpstr>
    </vt:vector>
  </TitlesOfParts>
  <Company>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Homeless in the Panhandle</dc:title>
  <dc:creator>Elizabeth Granzow</dc:creator>
  <cp:lastModifiedBy>Elizabeth Granzow</cp:lastModifiedBy>
  <cp:revision>4</cp:revision>
  <dcterms:created xsi:type="dcterms:W3CDTF">2014-07-24T10:56:24Z</dcterms:created>
  <dcterms:modified xsi:type="dcterms:W3CDTF">2014-07-24T12:44:09Z</dcterms:modified>
</cp:coreProperties>
</file>